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303" r:id="rId3"/>
    <p:sldId id="82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S2-2107395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October 18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22,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147E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October</a:t>
            </a:r>
            <a:r>
              <a:rPr lang="de-DE" sz="1200" b="1" dirty="0" smtClean="0"/>
              <a:t> 18 </a:t>
            </a:r>
            <a:r>
              <a:rPr lang="de-DE" sz="1200" b="1" dirty="0"/>
              <a:t>– </a:t>
            </a:r>
            <a:r>
              <a:rPr lang="de-DE" sz="1200" b="1" dirty="0" smtClean="0"/>
              <a:t>22,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</a:t>
            </a:r>
            <a:r>
              <a:rPr lang="en-GB" altLang="en-US" b="1" dirty="0" smtClean="0"/>
              <a:t>SA2#147E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SA2#146E: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41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23.501 and 2 CRs </a:t>
            </a:r>
            <a:r>
              <a:rPr lang="en-US" altLang="ko-KR" sz="1400" dirty="0"/>
              <a:t>agreed to TS 23.503 related 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23.304 is 98% complete and sent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SA </a:t>
            </a:r>
            <a:r>
              <a:rPr lang="en-US" altLang="ko-KR" sz="1400" dirty="0"/>
              <a:t>for </a:t>
            </a:r>
            <a:r>
              <a:rPr lang="en-US" altLang="ko-KR" sz="1400" dirty="0" smtClean="0"/>
              <a:t>approval.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Resolve the left open issues without other WGs dependencies (including identifiers for Relay discovery message, </a:t>
            </a:r>
            <a:r>
              <a:rPr lang="en-US" altLang="zh-CN" sz="1400" dirty="0" err="1" smtClean="0"/>
              <a:t>ProSe</a:t>
            </a:r>
            <a:r>
              <a:rPr lang="en-US" altLang="zh-CN" sz="1400" dirty="0" smtClean="0"/>
              <a:t> identifier definition, mobility restriction in Non-allowed area ) via Cat-F CRs.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Coordinate 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643497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683719">
            <a:off x="4759729" y="3696792"/>
            <a:ext cx="2373519" cy="457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7964</TotalTime>
  <Words>167</Words>
  <Application>Microsoft Office PowerPoint</Application>
  <PresentationFormat>全屏显示(4:3)</PresentationFormat>
  <Paragraphs>30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自定义设计方案</vt:lpstr>
      <vt:lpstr>5G_ProSe Status Report</vt:lpstr>
      <vt:lpstr>5G_ProSe Status after SA2#147E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1568</cp:revision>
  <dcterms:created xsi:type="dcterms:W3CDTF">2008-08-30T09:32:10Z</dcterms:created>
  <dcterms:modified xsi:type="dcterms:W3CDTF">2021-10-11T09:15:49Z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